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25"/>
  </p:notesMasterIdLst>
  <p:sldIdLst>
    <p:sldId id="256" r:id="rId2"/>
    <p:sldId id="275" r:id="rId3"/>
    <p:sldId id="278" r:id="rId4"/>
    <p:sldId id="279" r:id="rId5"/>
    <p:sldId id="280" r:id="rId6"/>
    <p:sldId id="298" r:id="rId7"/>
    <p:sldId id="299" r:id="rId8"/>
    <p:sldId id="300" r:id="rId9"/>
    <p:sldId id="277" r:id="rId10"/>
    <p:sldId id="297" r:id="rId11"/>
    <p:sldId id="285" r:id="rId12"/>
    <p:sldId id="286" r:id="rId13"/>
    <p:sldId id="295" r:id="rId14"/>
    <p:sldId id="281" r:id="rId15"/>
    <p:sldId id="284" r:id="rId16"/>
    <p:sldId id="287" r:id="rId17"/>
    <p:sldId id="296" r:id="rId18"/>
    <p:sldId id="289" r:id="rId19"/>
    <p:sldId id="288" r:id="rId20"/>
    <p:sldId id="292" r:id="rId21"/>
    <p:sldId id="294" r:id="rId22"/>
    <p:sldId id="290" r:id="rId23"/>
    <p:sldId id="274" r:id="rId24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1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63" autoAdjust="0"/>
  </p:normalViewPr>
  <p:slideViewPr>
    <p:cSldViewPr>
      <p:cViewPr varScale="1">
        <p:scale>
          <a:sx n="66" d="100"/>
          <a:sy n="66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4456036745406818E-2"/>
          <c:y val="6.0185185185185182E-2"/>
          <c:w val="0.88498840769903764"/>
          <c:h val="0.67845727617381157"/>
        </c:manualLayout>
      </c:layout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tx2">
                  <a:lumMod val="75000"/>
                </a:schemeClr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7.2736220472440952E-2"/>
                  <c:y val="-6.94444444444444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7180664916885388E-2"/>
                  <c:y val="-8.79629629629630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995844269466317E-2"/>
                  <c:y val="-0.138888888888888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1625109361329831E-2"/>
                  <c:y val="-8.33333333333333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800"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Лист1!$A$7:$A$10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Лист1!$B$7:$B$10</c:f>
              <c:numCache>
                <c:formatCode>0%</c:formatCode>
                <c:ptCount val="4"/>
                <c:pt idx="0">
                  <c:v>0.34</c:v>
                </c:pt>
                <c:pt idx="1">
                  <c:v>0.38</c:v>
                </c:pt>
                <c:pt idx="2">
                  <c:v>0.44</c:v>
                </c:pt>
                <c:pt idx="3">
                  <c:v>0.82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75000"/>
                </a:schemeClr>
              </a:solidFill>
              <a:rou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c:spPr>
        </c:dropLines>
        <c:marker val="1"/>
        <c:smooth val="0"/>
        <c:axId val="119048832"/>
        <c:axId val="119071104"/>
      </c:lineChart>
      <c:catAx>
        <c:axId val="11904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rgbClr val="B4DCFA">
                <a:lumMod val="25000"/>
              </a:srgbClr>
            </a:solidFill>
            <a:round/>
          </a:ln>
          <a:effectLst/>
        </c:spPr>
        <c:txPr>
          <a:bodyPr rot="-60000000" vert="horz"/>
          <a:lstStyle/>
          <a:p>
            <a:pPr>
              <a:defRPr sz="1800" b="1"/>
            </a:pPr>
            <a:endParaRPr lang="ru-RU"/>
          </a:p>
        </c:txPr>
        <c:crossAx val="119071104"/>
        <c:crosses val="autoZero"/>
        <c:auto val="1"/>
        <c:lblAlgn val="ctr"/>
        <c:lblOffset val="100"/>
        <c:noMultiLvlLbl val="0"/>
      </c:catAx>
      <c:valAx>
        <c:axId val="11907110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solidFill>
              <a:srgbClr val="B4DCFA">
                <a:lumMod val="25000"/>
              </a:srgbClr>
            </a:solidFill>
          </a:ln>
          <a:effectLst/>
        </c:spPr>
        <c:txPr>
          <a:bodyPr rot="-60000000" vert="horz"/>
          <a:lstStyle/>
          <a:p>
            <a:pPr>
              <a:defRPr sz="1600" b="1"/>
            </a:pPr>
            <a:endParaRPr lang="ru-RU"/>
          </a:p>
        </c:txPr>
        <c:crossAx val="119048832"/>
        <c:crosses val="autoZero"/>
        <c:crossBetween val="between"/>
        <c:majorUnit val="0.3000000000000000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900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EB4BEAC-EFBE-44B8-8EBF-1FCDD1BC9709}" type="datetimeFigureOut">
              <a:rPr lang="ru-RU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EB5BDF5-A02D-4707-B5C3-E3A1061293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2507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B5BDF5-A02D-4707-B5C3-E3A106129355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6740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B5BDF5-A02D-4707-B5C3-E3A106129355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0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269AEE-0D63-4A85-8F24-0F0423237766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E3BE3F-1393-4988-8A7B-E557A581278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DBFCD3-B6C6-469A-9A1F-7FACBF52721C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F69620-1F6A-481F-8884-796093DEDB7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810055-0E67-46CE-8672-AA0E11AF12B5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428AB-BF2B-49E1-98F8-2EB1065B6E1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688A8C-D100-4143-942C-5B1A0264FA12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71013E-EC95-4575-98C2-04C881324A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460114-8DDF-4F58-B505-F84BF7802BC7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078DC7-B95C-4258-AF4C-CCD8288A601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AE717D-3DBA-4530-93EF-970DB7FE171E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800BB0-B9AB-4A1E-A67A-1AA068EF35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7B647C-96D0-479A-A8C4-8C5384B095B0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4730CB-2239-4EBD-A929-EDC6C6BA365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2E00F2-FE94-4FEA-B118-E6155F60281C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5957BC-E527-4D4E-A8E5-4174A2DF739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605470-59AB-457C-82D5-E07FE9357439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0EF1D-A829-4369-8A22-9594405CCA3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271CC-6437-4671-BEE6-7607530F3E70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55F91-15DC-4B8B-8962-64A95C6360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F00325-9984-4131-8BA4-FB0D2B867A26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1DFF0-C6B1-42FB-88A6-08EE027F50A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9DE90AB-258B-4E3A-AC81-D13A4DA521F0}" type="datetimeFigureOut">
              <a:rPr lang="ru-RU" smtClean="0"/>
              <a:pPr>
                <a:defRPr/>
              </a:pPr>
              <a:t>15.06.2018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2E90CA7-0D41-4B41-9AC8-30B98D9D5D3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0.jpeg"/><Relationship Id="rId7" Type="http://schemas.openxmlformats.org/officeDocument/2006/relationships/image" Target="../media/image1.em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3629" y="404156"/>
            <a:ext cx="1256283" cy="94305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3779912" y="376208"/>
            <a:ext cx="5436096" cy="8925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БУЗОО «Врачебно-физкультурный диспансер»</a:t>
            </a: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539552" y="2492896"/>
            <a:ext cx="8208912" cy="230832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7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ВМЕСТЕ МЫ – СИЛА!</a:t>
            </a:r>
            <a:endParaRPr lang="ru-RU" altLang="ru-RU" sz="7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3573" y="273070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75519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953"/>
          <a:stretch/>
        </p:blipFill>
        <p:spPr>
          <a:xfrm>
            <a:off x="539552" y="1414317"/>
            <a:ext cx="7848872" cy="518303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53278" y="65265"/>
            <a:ext cx="8711210" cy="107721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Информационный </a:t>
            </a:r>
            <a:r>
              <a:rPr lang="ru-RU" altLang="ru-RU" dirty="0" smtClean="0"/>
              <a:t>стенд о деятельности общественных сестринских организаций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67988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07504" y="37073"/>
            <a:ext cx="9036496" cy="10156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Участие в конкурсе ОПСА </a:t>
            </a:r>
          </a:p>
          <a:p>
            <a:r>
              <a:rPr lang="ru-RU" altLang="ru-RU" dirty="0"/>
              <a:t>«Лучший сестринский коллектив 2018 г.»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17" y="1412776"/>
            <a:ext cx="4704523" cy="352839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258" y="1340768"/>
            <a:ext cx="3717230" cy="52565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7544" y="5157192"/>
            <a:ext cx="4320481" cy="12926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20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2600" dirty="0"/>
              <a:t>Отделение спортивной медицины для детей и юношей</a:t>
            </a:r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128502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79512" y="37073"/>
            <a:ext cx="8745990" cy="10156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Проведение акций, </a:t>
            </a:r>
            <a:endParaRPr lang="ru-RU" altLang="ru-RU" dirty="0" smtClean="0"/>
          </a:p>
          <a:p>
            <a:r>
              <a:rPr lang="ru-RU" altLang="ru-RU" dirty="0" smtClean="0"/>
              <a:t>приуроченных </a:t>
            </a:r>
            <a:r>
              <a:rPr lang="ru-RU" altLang="ru-RU" dirty="0"/>
              <a:t>ко </a:t>
            </a:r>
            <a:r>
              <a:rPr lang="ru-RU" altLang="ru-RU" dirty="0" smtClean="0"/>
              <a:t>всемирным </a:t>
            </a:r>
            <a:r>
              <a:rPr lang="ru-RU" altLang="ru-RU" dirty="0"/>
              <a:t>дням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75" b="6985"/>
          <a:stretch/>
        </p:blipFill>
        <p:spPr>
          <a:xfrm>
            <a:off x="202046" y="1125464"/>
            <a:ext cx="4128459" cy="273533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06" b="4580"/>
          <a:stretch/>
        </p:blipFill>
        <p:spPr>
          <a:xfrm>
            <a:off x="4816433" y="1197719"/>
            <a:ext cx="3920694" cy="273533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820"/>
          <a:stretch/>
        </p:blipFill>
        <p:spPr>
          <a:xfrm>
            <a:off x="260418" y="4077072"/>
            <a:ext cx="4095558" cy="264516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848"/>
          <a:stretch/>
        </p:blipFill>
        <p:spPr>
          <a:xfrm>
            <a:off x="4816433" y="4077072"/>
            <a:ext cx="3899925" cy="263691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59257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-108520" y="34550"/>
            <a:ext cx="9145016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Непрерывное образование медицинских сестер</a:t>
            </a:r>
            <a:endParaRPr lang="ru-RU" alt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852936"/>
            <a:ext cx="3384376" cy="225625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48"/>
          <a:stretch/>
        </p:blipFill>
        <p:spPr>
          <a:xfrm>
            <a:off x="4032448" y="1556792"/>
            <a:ext cx="3491880" cy="205674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51520" y="5242343"/>
            <a:ext cx="3380579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Компьютерная библиотека</a:t>
            </a:r>
            <a:endParaRPr lang="ru-RU" alt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643274" y="6413266"/>
            <a:ext cx="3105190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Мастер-классы</a:t>
            </a:r>
            <a:endParaRPr lang="ru-RU" alt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3995936" y="3657843"/>
            <a:ext cx="3335048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Семинары</a:t>
            </a:r>
            <a:endParaRPr lang="ru-RU" alt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67"/>
          <a:stretch/>
        </p:blipFill>
        <p:spPr>
          <a:xfrm>
            <a:off x="5220072" y="4122057"/>
            <a:ext cx="3459899" cy="227595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34631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0" y="-27384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Профессиональная деятельность </a:t>
            </a:r>
            <a:r>
              <a:rPr lang="ru-RU" altLang="ru-RU" dirty="0" smtClean="0"/>
              <a:t>сотрудников</a:t>
            </a:r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222674"/>
            <a:ext cx="3960440" cy="264029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029066"/>
            <a:ext cx="3960440" cy="264029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4029067"/>
            <a:ext cx="3960440" cy="264029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1220754"/>
            <a:ext cx="3960441" cy="264029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299252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71932" y="0"/>
            <a:ext cx="9072068" cy="14773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4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3000" dirty="0"/>
              <a:t>Обслуживание международных </a:t>
            </a:r>
            <a:r>
              <a:rPr lang="ru-RU" altLang="ru-RU" sz="3000" dirty="0" smtClean="0"/>
              <a:t>всероссийских </a:t>
            </a:r>
            <a:r>
              <a:rPr lang="ru-RU" altLang="ru-RU" sz="3000" dirty="0"/>
              <a:t>соревнований, спортивно-массовых мероприятий</a:t>
            </a:r>
            <a:endParaRPr lang="ru-RU" altLang="ru-RU" sz="3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88"/>
          <a:stretch/>
        </p:blipFill>
        <p:spPr>
          <a:xfrm>
            <a:off x="251520" y="1625600"/>
            <a:ext cx="2664296" cy="24514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39" b="6447"/>
          <a:stretch/>
        </p:blipFill>
        <p:spPr>
          <a:xfrm>
            <a:off x="6185453" y="1625600"/>
            <a:ext cx="2779035" cy="24514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131840" y="1785010"/>
            <a:ext cx="2664296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февраль 2018 г. Королева спорта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102563" y="2852936"/>
            <a:ext cx="2909597" cy="10156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14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2000" dirty="0"/>
              <a:t>август 2017 г. </a:t>
            </a:r>
          </a:p>
          <a:p>
            <a:r>
              <a:rPr lang="ru-RU" altLang="ru-RU" sz="2000" dirty="0"/>
              <a:t>Международный Сибирский марафон</a:t>
            </a:r>
            <a:endParaRPr lang="ru-RU" alt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4188364"/>
            <a:ext cx="3829505" cy="255300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173421"/>
            <a:ext cx="3851920" cy="256794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308073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6512" y="116632"/>
            <a:ext cx="9144000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3600" dirty="0"/>
              <a:t>У</a:t>
            </a:r>
            <a:r>
              <a:rPr lang="ru-RU" altLang="ru-RU" sz="3600" dirty="0"/>
              <a:t>частие в международных выставках</a:t>
            </a:r>
            <a:endParaRPr lang="ru-RU" alt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836712"/>
            <a:ext cx="3888432" cy="259228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716" y="853819"/>
            <a:ext cx="3862772" cy="257518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149419"/>
            <a:ext cx="3887924" cy="259194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5" y="4176329"/>
            <a:ext cx="3847559" cy="25650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171" y="2509629"/>
            <a:ext cx="3505029" cy="221551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27153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У</a:t>
            </a:r>
            <a:r>
              <a:rPr lang="ru-RU" altLang="ru-RU" dirty="0"/>
              <a:t>частие в международных саммитах для медицинских сестер </a:t>
            </a:r>
            <a:endParaRPr lang="ru-RU" alt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412776"/>
            <a:ext cx="6912768" cy="5184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52024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0" y="118373"/>
            <a:ext cx="9144000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4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3600" dirty="0"/>
              <a:t>Участие </a:t>
            </a:r>
            <a:r>
              <a:rPr lang="ru-RU" altLang="ru-RU" sz="3600" dirty="0" smtClean="0"/>
              <a:t>в </a:t>
            </a:r>
            <a:r>
              <a:rPr lang="ru-RU" altLang="ru-RU" sz="3600" dirty="0"/>
              <a:t>спортивных мероприятиях</a:t>
            </a:r>
            <a:endParaRPr lang="ru-RU" alt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908720"/>
            <a:ext cx="4139952" cy="27599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957064"/>
            <a:ext cx="4139952" cy="27599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4536" y="3933056"/>
            <a:ext cx="4139952" cy="27567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933056"/>
            <a:ext cx="4139952" cy="27567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917776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584101" y="118373"/>
            <a:ext cx="6119813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4000" dirty="0"/>
              <a:t>Наши благодарности</a:t>
            </a:r>
            <a:endParaRPr lang="ru-RU" alt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997509"/>
            <a:ext cx="1872208" cy="264751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997510"/>
            <a:ext cx="1872208" cy="264751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863" y="997509"/>
            <a:ext cx="1872208" cy="264751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280" y="4016269"/>
            <a:ext cx="1816687" cy="256900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112" y="4021138"/>
            <a:ext cx="1813244" cy="25641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480" y="3994965"/>
            <a:ext cx="1831752" cy="259030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603" y="1023441"/>
            <a:ext cx="1853869" cy="262158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218" y="4019447"/>
            <a:ext cx="1822984" cy="257790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7450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312" y="98629"/>
            <a:ext cx="9141688" cy="107721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7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3200" dirty="0"/>
              <a:t>Врачебно-физкультурный диспансер </a:t>
            </a:r>
            <a:r>
              <a:rPr lang="ru-RU" altLang="ru-RU" sz="3200" dirty="0" smtClean="0"/>
              <a:t>основан </a:t>
            </a:r>
            <a:r>
              <a:rPr lang="ru-RU" altLang="ru-RU" sz="3200" dirty="0"/>
              <a:t>в апреле 1951 года</a:t>
            </a:r>
            <a:endParaRPr lang="ru-RU" alt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268761"/>
            <a:ext cx="3384376" cy="266429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83" y="4064793"/>
            <a:ext cx="3369497" cy="260700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1340768"/>
            <a:ext cx="3284338" cy="266429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4108173"/>
            <a:ext cx="3284337" cy="263319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1988840"/>
            <a:ext cx="2401604" cy="367240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0935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1046042"/>
            <a:ext cx="1830143" cy="258802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1019227"/>
            <a:ext cx="1856850" cy="26257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851" y="1086814"/>
            <a:ext cx="1808851" cy="255820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1086814"/>
            <a:ext cx="1801108" cy="25472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006926"/>
            <a:ext cx="1830143" cy="25883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986" y="4006926"/>
            <a:ext cx="1831631" cy="259042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4006926"/>
            <a:ext cx="1830143" cy="25883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920" y="4006926"/>
            <a:ext cx="1830143" cy="25883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584101" y="118373"/>
            <a:ext cx="6119813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4000" dirty="0"/>
              <a:t>Наши благодарности</a:t>
            </a:r>
            <a:endParaRPr lang="ru-RU" altLang="ru-RU" sz="4000" dirty="0"/>
          </a:p>
        </p:txBody>
      </p:sp>
    </p:spTree>
    <p:extLst>
      <p:ext uri="{BB962C8B-B14F-4D97-AF65-F5344CB8AC3E}">
        <p14:creationId xmlns:p14="http://schemas.microsoft.com/office/powerpoint/2010/main" val="2687009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547664" y="200834"/>
            <a:ext cx="6119813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4000" dirty="0"/>
              <a:t>Призовые кубки</a:t>
            </a:r>
            <a:endParaRPr lang="ru-RU" alt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052736"/>
            <a:ext cx="8664930" cy="48782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27537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763688" y="214345"/>
            <a:ext cx="6119813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4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 smtClean="0"/>
              <a:t>Наши ветераны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12"/>
          <a:stretch/>
        </p:blipFill>
        <p:spPr>
          <a:xfrm>
            <a:off x="107504" y="4049486"/>
            <a:ext cx="4413287" cy="266234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46"/>
          <a:stretch/>
        </p:blipFill>
        <p:spPr>
          <a:xfrm>
            <a:off x="4672474" y="4090818"/>
            <a:ext cx="4352058" cy="262152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031684"/>
            <a:ext cx="4413287" cy="29013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882492"/>
            <a:ext cx="3168352" cy="3122572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39537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661834" y="2319852"/>
            <a:ext cx="4032447" cy="12926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Мы – сила, всего мы добьемся! Мы рядом по жизни идем!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84" y="4744121"/>
            <a:ext cx="2952328" cy="196821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5992" y="4691130"/>
            <a:ext cx="3097460" cy="194920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85" y="1815796"/>
            <a:ext cx="2304255" cy="271170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0896" y="1824253"/>
            <a:ext cx="2081440" cy="26558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752" y="4245051"/>
            <a:ext cx="1809972" cy="239528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3629" y="332148"/>
            <a:ext cx="1256283" cy="94305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ОПСА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3573" y="201062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7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03511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3779912" y="260648"/>
            <a:ext cx="5364088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4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 smtClean="0"/>
              <a:t>Вместе мы – сила!</a:t>
            </a:r>
            <a:endParaRPr lang="ru-RU" alt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0" y="-52374"/>
            <a:ext cx="9144000" cy="14773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3000" dirty="0"/>
              <a:t>21 января 1978 </a:t>
            </a:r>
            <a:r>
              <a:rPr lang="ru-RU" altLang="ru-RU" sz="3000" dirty="0" smtClean="0"/>
              <a:t>г. </a:t>
            </a:r>
            <a:r>
              <a:rPr lang="ru-RU" altLang="ru-RU" sz="3000" dirty="0"/>
              <a:t>создан </a:t>
            </a:r>
            <a:r>
              <a:rPr lang="ru-RU" altLang="ru-RU" sz="3000" dirty="0" smtClean="0"/>
              <a:t>Совет </a:t>
            </a:r>
            <a:r>
              <a:rPr lang="ru-RU" altLang="ru-RU" sz="3000" dirty="0"/>
              <a:t>медицинских </a:t>
            </a:r>
            <a:r>
              <a:rPr lang="ru-RU" altLang="ru-RU" sz="3000" dirty="0" smtClean="0"/>
              <a:t>сестер</a:t>
            </a:r>
            <a:r>
              <a:rPr lang="ru-RU" altLang="ru-RU" sz="3000" dirty="0"/>
              <a:t>.</a:t>
            </a:r>
            <a:r>
              <a:rPr lang="ru-RU" altLang="ru-RU" sz="3000" dirty="0" smtClean="0"/>
              <a:t> В </a:t>
            </a:r>
            <a:r>
              <a:rPr lang="ru-RU" altLang="ru-RU" sz="3000" dirty="0"/>
              <a:t>2007 </a:t>
            </a:r>
            <a:r>
              <a:rPr lang="ru-RU" altLang="ru-RU" sz="3000" dirty="0" smtClean="0"/>
              <a:t>г. </a:t>
            </a:r>
            <a:r>
              <a:rPr lang="ru-RU" altLang="ru-RU" sz="3000" dirty="0"/>
              <a:t>реорганизован в </a:t>
            </a:r>
            <a:r>
              <a:rPr lang="ru-RU" altLang="ru-RU" sz="3000" dirty="0" smtClean="0"/>
              <a:t>Совет </a:t>
            </a:r>
          </a:p>
          <a:p>
            <a:r>
              <a:rPr lang="ru-RU" altLang="ru-RU" sz="3000" dirty="0" smtClean="0"/>
              <a:t>по </a:t>
            </a:r>
            <a:r>
              <a:rPr lang="ru-RU" altLang="ru-RU" sz="3000" dirty="0"/>
              <a:t>сестринскому </a:t>
            </a:r>
            <a:r>
              <a:rPr lang="ru-RU" altLang="ru-RU" sz="3000" dirty="0" smtClean="0"/>
              <a:t>делу</a:t>
            </a:r>
            <a:endParaRPr lang="ru-RU" alt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3" y="1547088"/>
            <a:ext cx="2877153" cy="21578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110639"/>
            <a:ext cx="2877153" cy="228864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83569" y="3710529"/>
            <a:ext cx="1512169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1978 год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683569" y="6413266"/>
            <a:ext cx="1512169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2007 год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6660233" y="6413266"/>
            <a:ext cx="1512169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5" y="4110639"/>
            <a:ext cx="3096345" cy="228864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Picture 5" descr="IMG_0041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547087"/>
            <a:ext cx="3096346" cy="215786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379" y="2327330"/>
            <a:ext cx="2561288" cy="3621950"/>
          </a:xfrm>
          <a:prstGeom prst="rect">
            <a:avLst/>
          </a:prstGeom>
          <a:ln>
            <a:noFill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6444209" y="3700309"/>
            <a:ext cx="1512169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год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84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68013" y="5517232"/>
            <a:ext cx="7820411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</a:t>
            </a:r>
            <a:endParaRPr lang="ru-RU" alt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Архипова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Надежда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Сергеевна,</a:t>
            </a:r>
            <a:endParaRPr lang="ru-RU" alt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лавная </a:t>
            </a:r>
            <a:r>
              <a:rPr lang="ru-RU" alt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сестра</a:t>
            </a:r>
            <a:r>
              <a:rPr lang="ru-RU" alt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ВФД</a:t>
            </a:r>
            <a:endParaRPr lang="ru-RU" alt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408" y="836712"/>
            <a:ext cx="7169624" cy="460851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-27384"/>
            <a:ext cx="9144000" cy="7386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4200" dirty="0" smtClean="0"/>
              <a:t> Совет по </a:t>
            </a:r>
            <a:r>
              <a:rPr lang="ru-RU" altLang="ru-RU" sz="4200" dirty="0"/>
              <a:t>сестринскому </a:t>
            </a:r>
            <a:r>
              <a:rPr lang="ru-RU" altLang="ru-RU" sz="4200" dirty="0" smtClean="0"/>
              <a:t>делу</a:t>
            </a:r>
            <a:endParaRPr lang="ru-RU" altLang="ru-RU" sz="4200" dirty="0"/>
          </a:p>
        </p:txBody>
      </p:sp>
    </p:spTree>
    <p:extLst>
      <p:ext uri="{BB962C8B-B14F-4D97-AF65-F5344CB8AC3E}">
        <p14:creationId xmlns:p14="http://schemas.microsoft.com/office/powerpoint/2010/main" val="984392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386400"/>
            <a:ext cx="7701565" cy="513894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0" y="17944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4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3600" dirty="0"/>
              <a:t>Руководители комитетов </a:t>
            </a:r>
            <a:endParaRPr lang="ru-RU" altLang="ru-RU" sz="3600" dirty="0" smtClean="0"/>
          </a:p>
          <a:p>
            <a:r>
              <a:rPr lang="ru-RU" altLang="ru-RU" sz="3600" dirty="0" smtClean="0"/>
              <a:t>Совета </a:t>
            </a:r>
            <a:r>
              <a:rPr lang="ru-RU" altLang="ru-RU" sz="3600" dirty="0"/>
              <a:t>по сестринскому </a:t>
            </a:r>
            <a:r>
              <a:rPr lang="ru-RU" altLang="ru-RU" sz="3600" dirty="0" smtClean="0"/>
              <a:t>делу</a:t>
            </a: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247935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6813" y="170056"/>
            <a:ext cx="8900789" cy="7386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4200" dirty="0">
                <a:solidFill>
                  <a:srgbClr val="F14124">
                    <a:lumMod val="75000"/>
                  </a:srgbClr>
                </a:solidFill>
              </a:rPr>
              <a:t>Галерея </a:t>
            </a:r>
            <a:r>
              <a:rPr lang="ru-RU" altLang="ru-RU" sz="4200" dirty="0" smtClean="0">
                <a:solidFill>
                  <a:srgbClr val="F14124">
                    <a:lumMod val="75000"/>
                  </a:srgbClr>
                </a:solidFill>
              </a:rPr>
              <a:t>славы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231" y="1120731"/>
            <a:ext cx="1653473" cy="248021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89" y="1152669"/>
            <a:ext cx="1652887" cy="24793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750" y="1152669"/>
            <a:ext cx="1653474" cy="248021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566" y="1193618"/>
            <a:ext cx="1682276" cy="252341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221528" y="3742862"/>
            <a:ext cx="2075065" cy="2893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Приходько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Гильда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Ильмаровна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старшая медсестра отделения спортивной </a:t>
            </a:r>
            <a:r>
              <a:rPr lang="ru-RU" alt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медициныдля</a:t>
            </a: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детей и юношей, высшая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</a:t>
            </a: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грамоты и благодарности МЗ и ВФД</a:t>
            </a:r>
            <a:endParaRPr lang="ru-RU" altLang="ru-RU" sz="1400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555776" y="3775099"/>
            <a:ext cx="1893356" cy="26776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Хаснутдинова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имма </a:t>
            </a: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Салимовна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старшая медсестра отделения реабилитации, высшая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</a:t>
            </a: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грамоты и благодарности МЗ и ВФД</a:t>
            </a: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644008" y="3789040"/>
            <a:ext cx="2091876" cy="24622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Кульчина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Татьяна Николаевна,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медсестра отделения спортивной медицины для взрослых.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грамоты </a:t>
            </a: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ВФД, благодарности МЗ и ВФД</a:t>
            </a:r>
            <a:endParaRPr lang="ru-RU" altLang="ru-RU" sz="1400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6735884" y="3789040"/>
            <a:ext cx="2357586" cy="2893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Касымова</a:t>
            </a:r>
            <a:endParaRPr lang="ru-RU" alt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Жанылдык</a:t>
            </a:r>
            <a:endParaRPr lang="ru-RU" alt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Болташевна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фельдшер-лаборант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тделения функциональной диагностики, высшая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Почетные грамоты ВФД,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благодарности МЗ и ВФД</a:t>
            </a:r>
            <a:endParaRPr lang="ru-RU" altLang="ru-RU" sz="1400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84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-108520" y="3847688"/>
            <a:ext cx="2373086" cy="2893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Локтева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Светлана Владимировна,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 организационно-методического кабинета, высшая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</a:t>
            </a: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</a:t>
            </a: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грамоты и благодарности МЗ и ВФД</a:t>
            </a:r>
            <a:endParaRPr lang="ru-RU" altLang="ru-RU" sz="1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49457"/>
            <a:ext cx="1836339" cy="27555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970177"/>
            <a:ext cx="1693008" cy="275067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031" y="987670"/>
            <a:ext cx="1807213" cy="271081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231" y="930176"/>
            <a:ext cx="1921249" cy="27573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123728" y="3887271"/>
            <a:ext cx="2449730" cy="224676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Султанова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Гульнара </a:t>
            </a: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Сапаровна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медсестра организационно-методического кабинета, высшая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грамоты и благодарности МЗ и ВФД</a:t>
            </a:r>
            <a:endParaRPr lang="ru-RU" altLang="ru-RU" sz="1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4427984" y="3918535"/>
            <a:ext cx="2399231" cy="20313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Жусупова</a:t>
            </a:r>
            <a:r>
              <a:rPr lang="ru-RU" alt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Кульжиан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Валихановна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медсестра диагностического отделения, 1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благодарности МЗ и ВФД</a:t>
            </a:r>
            <a:endParaRPr lang="ru-RU" altLang="ru-RU" sz="1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6831152" y="3933056"/>
            <a:ext cx="2287162" cy="24622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Охотина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Олеся Михайловна,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медсестра отделения спортивной медицины для взрослых, высшая категория.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грамоты ВФД, </a:t>
            </a:r>
            <a:r>
              <a:rPr lang="ru-RU" alt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alt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лагодарности МЗ и ВФД</a:t>
            </a:r>
            <a:endParaRPr lang="ru-RU" altLang="ru-RU" sz="1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6813" y="44624"/>
            <a:ext cx="8900789" cy="7386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sz="4200" dirty="0">
                <a:solidFill>
                  <a:srgbClr val="F14124">
                    <a:lumMod val="75000"/>
                  </a:srgbClr>
                </a:solidFill>
              </a:rPr>
              <a:t>Галерея </a:t>
            </a:r>
            <a:r>
              <a:rPr lang="ru-RU" altLang="ru-RU" sz="4200" dirty="0" smtClean="0">
                <a:solidFill>
                  <a:srgbClr val="F14124">
                    <a:lumMod val="75000"/>
                  </a:srgbClr>
                </a:solidFill>
              </a:rPr>
              <a:t>славы</a:t>
            </a:r>
          </a:p>
        </p:txBody>
      </p:sp>
    </p:spTree>
    <p:extLst>
      <p:ext uri="{BB962C8B-B14F-4D97-AF65-F5344CB8AC3E}">
        <p14:creationId xmlns:p14="http://schemas.microsoft.com/office/powerpoint/2010/main" val="213562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835696" y="298263"/>
            <a:ext cx="4986554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4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rgbClr val="F14124">
                    <a:lumMod val="75000"/>
                  </a:srgbClr>
                </a:solidFill>
              </a:rPr>
              <a:t>Ветераны труда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020" y="1268760"/>
            <a:ext cx="2350356" cy="316821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018" y="1196751"/>
            <a:ext cx="2407948" cy="320753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35496" y="4545702"/>
            <a:ext cx="4293477" cy="230832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Лихая Татьяна Ивановна,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1949 года рождения.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сестра высшей категории.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1978 г. работает в ВФД.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Почетные грамоты и благодарности МЗ и ВФД</a:t>
            </a: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572000" y="4545702"/>
            <a:ext cx="4392488" cy="230832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Чичиланова</a:t>
            </a: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Нина Матвеевна,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1933 года рождения.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сестра.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Награды: 2 медали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«Отличник здравоохранения»,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Почетные грамоты и благодарности МЗ и ВФД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7" y="132667"/>
            <a:ext cx="1412961" cy="96709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06943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904656" y="260648"/>
            <a:ext cx="3203848" cy="255454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Tx/>
              <a:buNone/>
              <a:defRPr sz="32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dirty="0"/>
              <a:t>Численность членов ОПСА составляет </a:t>
            </a:r>
            <a:endParaRPr lang="en-US" altLang="ru-RU" dirty="0" smtClean="0"/>
          </a:p>
          <a:p>
            <a:r>
              <a:rPr lang="ru-RU" altLang="ru-RU" dirty="0" smtClean="0"/>
              <a:t>54 </a:t>
            </a:r>
            <a:r>
              <a:rPr lang="ru-RU" altLang="ru-RU" dirty="0"/>
              <a:t>человека (82%)</a:t>
            </a:r>
            <a:endParaRPr lang="ru-RU" altLang="ru-RU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347384"/>
              </p:ext>
            </p:extLst>
          </p:nvPr>
        </p:nvGraphicFramePr>
        <p:xfrm>
          <a:off x="275607" y="407798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607" y="4077983"/>
            <a:ext cx="4633362" cy="27800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3610" y="3078152"/>
            <a:ext cx="780356" cy="199966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371" y="153515"/>
            <a:ext cx="5561300" cy="370753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6689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1734</TotalTime>
  <Words>424</Words>
  <Application>Microsoft Office PowerPoint</Application>
  <PresentationFormat>Экран (4:3)</PresentationFormat>
  <Paragraphs>112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медицинского сопровождения выполнения нормативов всероссийского физкультурно-спортивного комплекса «Готов к труду и обороне»</dc:title>
  <dc:creator>User</dc:creator>
  <cp:lastModifiedBy>Sveta</cp:lastModifiedBy>
  <cp:revision>255</cp:revision>
  <cp:lastPrinted>2017-01-26T03:43:47Z</cp:lastPrinted>
  <dcterms:created xsi:type="dcterms:W3CDTF">2015-03-02T09:13:32Z</dcterms:created>
  <dcterms:modified xsi:type="dcterms:W3CDTF">2018-06-15T16:59:12Z</dcterms:modified>
</cp:coreProperties>
</file>